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07C9AB-7299-438E-BAB1-78DEE45CB544}">
          <p14:sldIdLst>
            <p14:sldId id="256"/>
            <p14:sldId id="257"/>
            <p14:sldId id="258"/>
            <p14:sldId id="259"/>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691AB-C99C-4434-9826-4BD7492C429E}" type="datetimeFigureOut">
              <a:rPr lang="en-US" smtClean="0"/>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398AB-3BBB-4CA9-AC3E-5F0CAD7470E4}" type="slidenum">
              <a:rPr lang="en-US" smtClean="0"/>
              <a:t>‹#›</a:t>
            </a:fld>
            <a:endParaRPr lang="en-US"/>
          </a:p>
        </p:txBody>
      </p:sp>
    </p:spTree>
    <p:extLst>
      <p:ext uri="{BB962C8B-B14F-4D97-AF65-F5344CB8AC3E}">
        <p14:creationId xmlns:p14="http://schemas.microsoft.com/office/powerpoint/2010/main" val="221438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2398AB-3BBB-4CA9-AC3E-5F0CAD7470E4}" type="slidenum">
              <a:rPr lang="en-US" smtClean="0"/>
              <a:t>1</a:t>
            </a:fld>
            <a:endParaRPr lang="en-US"/>
          </a:p>
        </p:txBody>
      </p:sp>
    </p:spTree>
    <p:extLst>
      <p:ext uri="{BB962C8B-B14F-4D97-AF65-F5344CB8AC3E}">
        <p14:creationId xmlns:p14="http://schemas.microsoft.com/office/powerpoint/2010/main" val="121164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4D38ED-F82E-466F-857A-A3472D4B98D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DDFA8F5-D9F1-4AE7-B6D6-9BE883A799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4D38ED-F82E-466F-857A-A3472D4B98D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FA8F5-D9F1-4AE7-B6D6-9BE883A799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4D38ED-F82E-466F-857A-A3472D4B98D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FA8F5-D9F1-4AE7-B6D6-9BE883A799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4D38ED-F82E-466F-857A-A3472D4B98D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FA8F5-D9F1-4AE7-B6D6-9BE883A799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24D38ED-F82E-466F-857A-A3472D4B98D3}" type="datetimeFigureOut">
              <a:rPr lang="en-US" smtClean="0"/>
              <a:t>12/20/2014</a:t>
            </a:fld>
            <a:endParaRPr lang="en-US"/>
          </a:p>
        </p:txBody>
      </p:sp>
      <p:sp>
        <p:nvSpPr>
          <p:cNvPr id="8" name="Slide Number Placeholder 7"/>
          <p:cNvSpPr>
            <a:spLocks noGrp="1"/>
          </p:cNvSpPr>
          <p:nvPr>
            <p:ph type="sldNum" sz="quarter" idx="11"/>
          </p:nvPr>
        </p:nvSpPr>
        <p:spPr/>
        <p:txBody>
          <a:bodyPr/>
          <a:lstStyle/>
          <a:p>
            <a:fld id="{8DDFA8F5-D9F1-4AE7-B6D6-9BE883A7992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4D38ED-F82E-466F-857A-A3472D4B98D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FA8F5-D9F1-4AE7-B6D6-9BE883A799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4D38ED-F82E-466F-857A-A3472D4B98D3}" type="datetimeFigureOut">
              <a:rPr lang="en-US" smtClean="0"/>
              <a:t>12/20/2014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FA8F5-D9F1-4AE7-B6D6-9BE883A799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4D38ED-F82E-466F-857A-A3472D4B98D3}" type="datetimeFigureOut">
              <a:rPr lang="en-US" smtClean="0"/>
              <a:t>12/20/2014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FA8F5-D9F1-4AE7-B6D6-9BE883A799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D38ED-F82E-466F-857A-A3472D4B98D3}" type="datetimeFigureOut">
              <a:rPr lang="en-US" smtClean="0"/>
              <a:t>12/20/2014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FA8F5-D9F1-4AE7-B6D6-9BE883A799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4D38ED-F82E-466F-857A-A3472D4B98D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FA8F5-D9F1-4AE7-B6D6-9BE883A7992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4D38ED-F82E-466F-857A-A3472D4B98D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DDFA8F5-D9F1-4AE7-B6D6-9BE883A79920}"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24D38ED-F82E-466F-857A-A3472D4B98D3}" type="datetimeFigureOut">
              <a:rPr lang="en-US" smtClean="0"/>
              <a:t>12/20/2014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DDFA8F5-D9F1-4AE7-B6D6-9BE883A79920}"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Barney</a:t>
            </a:r>
            <a:endParaRPr lang="en-US" dirty="0"/>
          </a:p>
        </p:txBody>
      </p:sp>
      <p:sp>
        <p:nvSpPr>
          <p:cNvPr id="3" name="Subtitle 2"/>
          <p:cNvSpPr>
            <a:spLocks noGrp="1"/>
          </p:cNvSpPr>
          <p:nvPr>
            <p:ph type="subTitle" idx="1"/>
          </p:nvPr>
        </p:nvSpPr>
        <p:spPr/>
        <p:txBody>
          <a:bodyPr/>
          <a:lstStyle/>
          <a:p>
            <a:r>
              <a:rPr lang="en-US" dirty="0" smtClean="0"/>
              <a:t>A purple dinosaur with spiky tails</a:t>
            </a:r>
            <a:endParaRPr lang="en-US" dirty="0"/>
          </a:p>
        </p:txBody>
      </p:sp>
    </p:spTree>
    <p:extLst>
      <p:ext uri="{BB962C8B-B14F-4D97-AF65-F5344CB8AC3E}">
        <p14:creationId xmlns:p14="http://schemas.microsoft.com/office/powerpoint/2010/main" val="186739415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barney???</a:t>
            </a:r>
            <a:endParaRPr lang="en-US" dirty="0"/>
          </a:p>
        </p:txBody>
      </p:sp>
      <p:sp>
        <p:nvSpPr>
          <p:cNvPr id="3" name="Content Placeholder 2"/>
          <p:cNvSpPr>
            <a:spLocks noGrp="1"/>
          </p:cNvSpPr>
          <p:nvPr>
            <p:ph idx="1"/>
          </p:nvPr>
        </p:nvSpPr>
        <p:spPr/>
        <p:txBody>
          <a:bodyPr/>
          <a:lstStyle/>
          <a:p>
            <a:r>
              <a:rPr lang="en-US" dirty="0" smtClean="0"/>
              <a:t>Barney is a purple dinosaur. He officially became one of those most child’s entertaining videos. He gets mostly played on PBS kids. Only some videos are made each year due to its history. ( History shown on slide 3) He starts out as a little plush toy in each video, but when children shout out “ BARNEY!!!!” ( which they do EVERYTIME for some reason)</a:t>
            </a:r>
            <a:r>
              <a:rPr lang="en-US" dirty="0"/>
              <a:t> </a:t>
            </a:r>
            <a:r>
              <a:rPr lang="en-US" dirty="0" smtClean="0"/>
              <a:t>He turns into a big </a:t>
            </a:r>
            <a:r>
              <a:rPr lang="en-US" dirty="0" err="1" smtClean="0"/>
              <a:t>BIG</a:t>
            </a:r>
            <a:r>
              <a:rPr lang="en-US" dirty="0" smtClean="0"/>
              <a:t> dinosaur but looks different from the plush toy.</a:t>
            </a:r>
          </a:p>
        </p:txBody>
      </p:sp>
    </p:spTree>
    <p:extLst>
      <p:ext uri="{BB962C8B-B14F-4D97-AF65-F5344CB8AC3E}">
        <p14:creationId xmlns:p14="http://schemas.microsoft.com/office/powerpoint/2010/main" val="344902960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barney do?????????????????</a:t>
            </a:r>
            <a:endParaRPr lang="en-US" dirty="0"/>
          </a:p>
        </p:txBody>
      </p:sp>
      <p:sp>
        <p:nvSpPr>
          <p:cNvPr id="3" name="Content Placeholder 2"/>
          <p:cNvSpPr>
            <a:spLocks noGrp="1"/>
          </p:cNvSpPr>
          <p:nvPr>
            <p:ph idx="1"/>
          </p:nvPr>
        </p:nvSpPr>
        <p:spPr/>
        <p:txBody>
          <a:bodyPr/>
          <a:lstStyle/>
          <a:p>
            <a:r>
              <a:rPr lang="en-US" dirty="0" smtClean="0"/>
              <a:t>In each video, they always do one subject and stick with it like most children movies. In one of the episodes, they read a book about Noah’s Ark ( A God story) and they start building a pretend ship and play around. Like how they read Noah’s Ark, Noah’s Ark contains an ark that looks similar to present books. </a:t>
            </a:r>
            <a:endParaRPr lang="en-US" dirty="0"/>
          </a:p>
        </p:txBody>
      </p:sp>
    </p:spTree>
    <p:extLst>
      <p:ext uri="{BB962C8B-B14F-4D97-AF65-F5344CB8AC3E}">
        <p14:creationId xmlns:p14="http://schemas.microsoft.com/office/powerpoint/2010/main" val="19721488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Barney’s history</a:t>
            </a:r>
            <a:endParaRPr lang="en-US" dirty="0"/>
          </a:p>
        </p:txBody>
      </p:sp>
      <p:sp>
        <p:nvSpPr>
          <p:cNvPr id="3" name="Content Placeholder 2"/>
          <p:cNvSpPr>
            <a:spLocks noGrp="1"/>
          </p:cNvSpPr>
          <p:nvPr>
            <p:ph idx="1"/>
          </p:nvPr>
        </p:nvSpPr>
        <p:spPr/>
        <p:txBody>
          <a:bodyPr>
            <a:normAutofit fontScale="92500"/>
          </a:bodyPr>
          <a:lstStyle/>
          <a:p>
            <a:r>
              <a:rPr lang="en-US" dirty="0" smtClean="0"/>
              <a:t>Like I said in slide 1 ( They only create some videos each year due to its history) I was going to tell the history on slide 3.</a:t>
            </a:r>
          </a:p>
          <a:p>
            <a:endParaRPr lang="en-US" dirty="0"/>
          </a:p>
          <a:p>
            <a:r>
              <a:rPr lang="en-US" dirty="0" smtClean="0"/>
              <a:t>1.) Barney was founded by Sheryl Reach of Dallas, Texas.</a:t>
            </a:r>
          </a:p>
          <a:p>
            <a:r>
              <a:rPr lang="en-US" dirty="0" smtClean="0"/>
              <a:t>2.)The show debuted in 1992 on PBS. The series was produced by CPTV and </a:t>
            </a:r>
            <a:r>
              <a:rPr lang="en-US" dirty="0" err="1"/>
              <a:t>L</a:t>
            </a:r>
            <a:r>
              <a:rPr lang="en-US" dirty="0" err="1" smtClean="0"/>
              <a:t>yrick</a:t>
            </a:r>
            <a:r>
              <a:rPr lang="en-US" dirty="0" smtClean="0"/>
              <a:t> studios ( </a:t>
            </a:r>
            <a:r>
              <a:rPr lang="en-US" dirty="0" err="1" smtClean="0"/>
              <a:t>Lyrick</a:t>
            </a:r>
            <a:r>
              <a:rPr lang="en-US" dirty="0" smtClean="0"/>
              <a:t> Studios was bought by HIT entertainment)</a:t>
            </a:r>
          </a:p>
          <a:p>
            <a:r>
              <a:rPr lang="en-US" dirty="0" smtClean="0"/>
              <a:t>3.) PBS announced that it couldn’t be funded to buy season 2 of Barney.</a:t>
            </a:r>
          </a:p>
          <a:p>
            <a:r>
              <a:rPr lang="en-US" dirty="0" smtClean="0"/>
              <a:t>4.) Later on, after some other programs tried to buy Barney, they finally decided to buy season 2.</a:t>
            </a:r>
          </a:p>
          <a:p>
            <a:r>
              <a:rPr lang="en-US" dirty="0" smtClean="0"/>
              <a:t>Continue on reading on slide 4…</a:t>
            </a:r>
            <a:endParaRPr lang="en-US" dirty="0"/>
          </a:p>
        </p:txBody>
      </p:sp>
    </p:spTree>
    <p:extLst>
      <p:ext uri="{BB962C8B-B14F-4D97-AF65-F5344CB8AC3E}">
        <p14:creationId xmlns:p14="http://schemas.microsoft.com/office/powerpoint/2010/main" val="34553216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BARNEY’S HISTORY</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5.)” Barney’s families are special” is released.</a:t>
            </a:r>
          </a:p>
          <a:p>
            <a:r>
              <a:rPr lang="en-US" dirty="0" smtClean="0"/>
              <a:t>6.) Season 3 of Barney is released</a:t>
            </a:r>
          </a:p>
          <a:p>
            <a:r>
              <a:rPr lang="en-US" dirty="0" smtClean="0"/>
              <a:t>7.) Season 4 begins to be released</a:t>
            </a:r>
          </a:p>
          <a:p>
            <a:r>
              <a:rPr lang="en-US" dirty="0" smtClean="0"/>
              <a:t>8.) season 5 begins to be released</a:t>
            </a:r>
          </a:p>
          <a:p>
            <a:r>
              <a:rPr lang="en-US" dirty="0" smtClean="0"/>
              <a:t>9.) Season 6 begins to be released.</a:t>
            </a:r>
          </a:p>
          <a:p>
            <a:endParaRPr lang="en-US" dirty="0"/>
          </a:p>
          <a:p>
            <a:r>
              <a:rPr lang="en-US" dirty="0" smtClean="0"/>
              <a:t>Later on in about season 13… Tragedies and arguments start to happen. Barney punches the producer of Barney. Barney got guilty of spilling cocaine out of his suit. He also got caught smuggling drugs and giving it to children that were on the show. He also </a:t>
            </a:r>
            <a:r>
              <a:rPr lang="en-US" dirty="0" err="1" smtClean="0"/>
              <a:t>sweared</a:t>
            </a:r>
            <a:r>
              <a:rPr lang="en-US" dirty="0" smtClean="0"/>
              <a:t> on live TV and the show had to stop!</a:t>
            </a:r>
          </a:p>
        </p:txBody>
      </p:sp>
    </p:spTree>
    <p:extLst>
      <p:ext uri="{BB962C8B-B14F-4D97-AF65-F5344CB8AC3E}">
        <p14:creationId xmlns:p14="http://schemas.microsoft.com/office/powerpoint/2010/main" val="20498131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Barney’s history cause and effect</a:t>
            </a:r>
            <a:endParaRPr lang="en-US" dirty="0"/>
          </a:p>
        </p:txBody>
      </p:sp>
      <p:sp>
        <p:nvSpPr>
          <p:cNvPr id="3" name="Content Placeholder 2"/>
          <p:cNvSpPr>
            <a:spLocks noGrp="1"/>
          </p:cNvSpPr>
          <p:nvPr>
            <p:ph idx="1"/>
          </p:nvPr>
        </p:nvSpPr>
        <p:spPr/>
        <p:txBody>
          <a:bodyPr/>
          <a:lstStyle/>
          <a:p>
            <a:r>
              <a:rPr lang="en-US" dirty="0" smtClean="0"/>
              <a:t>The causes of history made Barney’s shows have more less shows each year. The swearing on TV made people worry that it would happen again. They just repeat or replay old ones and they still make some videos. </a:t>
            </a:r>
            <a:endParaRPr lang="en-US" dirty="0"/>
          </a:p>
        </p:txBody>
      </p:sp>
    </p:spTree>
    <p:extLst>
      <p:ext uri="{BB962C8B-B14F-4D97-AF65-F5344CB8AC3E}">
        <p14:creationId xmlns:p14="http://schemas.microsoft.com/office/powerpoint/2010/main" val="303028491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Barney cast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Adrianne </a:t>
            </a:r>
            <a:r>
              <a:rPr lang="en-US" dirty="0" err="1" smtClean="0"/>
              <a:t>Kangas</a:t>
            </a:r>
            <a:r>
              <a:rPr lang="en-US" dirty="0" smtClean="0"/>
              <a:t> as Linda</a:t>
            </a:r>
          </a:p>
          <a:p>
            <a:r>
              <a:rPr lang="en-US" dirty="0" smtClean="0"/>
              <a:t>Becky </a:t>
            </a:r>
            <a:r>
              <a:rPr lang="en-US" dirty="0" err="1" smtClean="0"/>
              <a:t>Swonke</a:t>
            </a:r>
            <a:r>
              <a:rPr lang="en-US" dirty="0" smtClean="0"/>
              <a:t> as Am</a:t>
            </a:r>
          </a:p>
          <a:p>
            <a:r>
              <a:rPr lang="en-US" dirty="0" smtClean="0"/>
              <a:t>David Joyner as Barney’s body</a:t>
            </a:r>
          </a:p>
          <a:p>
            <a:r>
              <a:rPr lang="en-US" dirty="0" smtClean="0"/>
              <a:t>Jenny Dempsey as BJ costume</a:t>
            </a:r>
          </a:p>
          <a:p>
            <a:r>
              <a:rPr lang="en-US" dirty="0" smtClean="0"/>
              <a:t>Julie Johnson as Baby Bop’s voice</a:t>
            </a:r>
          </a:p>
          <a:p>
            <a:r>
              <a:rPr lang="en-US" dirty="0" smtClean="0"/>
              <a:t>Kurt </a:t>
            </a:r>
            <a:r>
              <a:rPr lang="en-US" dirty="0" err="1" smtClean="0"/>
              <a:t>Dykhuizen</a:t>
            </a:r>
            <a:r>
              <a:rPr lang="en-US" dirty="0" smtClean="0"/>
              <a:t> as Jason</a:t>
            </a:r>
          </a:p>
          <a:p>
            <a:r>
              <a:rPr lang="en-US" dirty="0" smtClean="0"/>
              <a:t>Austin Ball as Jeff</a:t>
            </a:r>
          </a:p>
          <a:p>
            <a:r>
              <a:rPr lang="en-US" dirty="0" smtClean="0"/>
              <a:t>Lana Whittington as Jill</a:t>
            </a:r>
          </a:p>
          <a:p>
            <a:r>
              <a:rPr lang="en-US" dirty="0" smtClean="0"/>
              <a:t>Nathan Regan as Kenneth</a:t>
            </a:r>
          </a:p>
          <a:p>
            <a:r>
              <a:rPr lang="en-US" dirty="0" smtClean="0"/>
              <a:t>John David Bennett </a:t>
            </a:r>
            <a:r>
              <a:rPr lang="en-US" dirty="0" err="1" smtClean="0"/>
              <a:t>lll</a:t>
            </a:r>
            <a:r>
              <a:rPr lang="en-US" dirty="0" smtClean="0"/>
              <a:t> as Shawn</a:t>
            </a:r>
          </a:p>
          <a:p>
            <a:r>
              <a:rPr lang="en-US" dirty="0" smtClean="0"/>
              <a:t>Kenny Cooper as David</a:t>
            </a:r>
          </a:p>
          <a:p>
            <a:r>
              <a:rPr lang="en-US" dirty="0" smtClean="0"/>
              <a:t>Lucien Douglas as Chip</a:t>
            </a:r>
          </a:p>
          <a:p>
            <a:r>
              <a:rPr lang="en-US" dirty="0" err="1" smtClean="0"/>
              <a:t>Micheal</a:t>
            </a:r>
            <a:r>
              <a:rPr lang="en-US" dirty="0" smtClean="0"/>
              <a:t> </a:t>
            </a:r>
            <a:r>
              <a:rPr lang="en-US" dirty="0" err="1" smtClean="0"/>
              <a:t>Crost</a:t>
            </a:r>
            <a:r>
              <a:rPr lang="en-US" dirty="0" smtClean="0"/>
              <a:t> as Juan. Continue on in slide 8</a:t>
            </a:r>
            <a:endParaRPr lang="en-US" dirty="0"/>
          </a:p>
        </p:txBody>
      </p:sp>
    </p:spTree>
    <p:extLst>
      <p:ext uri="{BB962C8B-B14F-4D97-AF65-F5344CB8AC3E}">
        <p14:creationId xmlns:p14="http://schemas.microsoft.com/office/powerpoint/2010/main" val="168276340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Barney cast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Brian </a:t>
            </a:r>
            <a:r>
              <a:rPr lang="en-US" dirty="0" err="1" smtClean="0"/>
              <a:t>Eppes</a:t>
            </a:r>
            <a:r>
              <a:rPr lang="en-US" dirty="0" smtClean="0"/>
              <a:t> as </a:t>
            </a:r>
            <a:r>
              <a:rPr lang="en-US" dirty="0" err="1" smtClean="0"/>
              <a:t>Micheal</a:t>
            </a:r>
            <a:endParaRPr lang="en-US" dirty="0" smtClean="0"/>
          </a:p>
          <a:p>
            <a:r>
              <a:rPr lang="en-US" dirty="0" smtClean="0"/>
              <a:t>Demi </a:t>
            </a:r>
            <a:r>
              <a:rPr lang="en-US" dirty="0" err="1" smtClean="0"/>
              <a:t>Lovato</a:t>
            </a:r>
            <a:r>
              <a:rPr lang="en-US" dirty="0" smtClean="0"/>
              <a:t> as Angela</a:t>
            </a:r>
          </a:p>
          <a:p>
            <a:r>
              <a:rPr lang="en-US" dirty="0" smtClean="0"/>
              <a:t>Selena Gomez as </a:t>
            </a:r>
            <a:r>
              <a:rPr lang="en-US" dirty="0" err="1" smtClean="0"/>
              <a:t>Gionna</a:t>
            </a:r>
            <a:endParaRPr lang="en-US" dirty="0" smtClean="0"/>
          </a:p>
          <a:p>
            <a:r>
              <a:rPr lang="en-US" dirty="0" smtClean="0"/>
              <a:t>Lauren King as Kathy</a:t>
            </a:r>
          </a:p>
          <a:p>
            <a:r>
              <a:rPr lang="en-US" dirty="0" smtClean="0"/>
              <a:t>Alex Wilson (</a:t>
            </a:r>
            <a:r>
              <a:rPr lang="en-US" dirty="0" err="1" smtClean="0"/>
              <a:t>lll</a:t>
            </a:r>
            <a:r>
              <a:rPr lang="en-US" dirty="0" smtClean="0"/>
              <a:t>) as Scott</a:t>
            </a:r>
          </a:p>
          <a:p>
            <a:r>
              <a:rPr lang="en-US" dirty="0" smtClean="0"/>
              <a:t>Jessica </a:t>
            </a:r>
            <a:r>
              <a:rPr lang="en-US" dirty="0" err="1" smtClean="0"/>
              <a:t>Zucha</a:t>
            </a:r>
            <a:r>
              <a:rPr lang="en-US" dirty="0" smtClean="0"/>
              <a:t> as Tina</a:t>
            </a:r>
          </a:p>
          <a:p>
            <a:r>
              <a:rPr lang="en-US" dirty="0" smtClean="0"/>
              <a:t>Corey Lopez as Carlos</a:t>
            </a:r>
          </a:p>
          <a:p>
            <a:r>
              <a:rPr lang="en-US" dirty="0" smtClean="0"/>
              <a:t>Leah Gloria as </a:t>
            </a:r>
            <a:r>
              <a:rPr lang="en-US" dirty="0" err="1" smtClean="0"/>
              <a:t>Luci</a:t>
            </a:r>
            <a:endParaRPr lang="en-US" dirty="0" smtClean="0"/>
          </a:p>
          <a:p>
            <a:r>
              <a:rPr lang="en-US" dirty="0" smtClean="0"/>
              <a:t>Bob west as Barney’s voice ( 1992-1998)</a:t>
            </a:r>
          </a:p>
          <a:p>
            <a:r>
              <a:rPr lang="en-US" dirty="0" smtClean="0"/>
              <a:t>Hope Cervantes as </a:t>
            </a:r>
            <a:r>
              <a:rPr lang="en-US" dirty="0" err="1" smtClean="0"/>
              <a:t>Tosha</a:t>
            </a:r>
            <a:endParaRPr lang="en-US" dirty="0" smtClean="0"/>
          </a:p>
          <a:p>
            <a:r>
              <a:rPr lang="en-US" dirty="0" err="1" smtClean="0"/>
              <a:t>Pia</a:t>
            </a:r>
            <a:r>
              <a:rPr lang="en-US" dirty="0" smtClean="0"/>
              <a:t> </a:t>
            </a:r>
            <a:r>
              <a:rPr lang="en-US" dirty="0" err="1" smtClean="0"/>
              <a:t>Manala</a:t>
            </a:r>
            <a:r>
              <a:rPr lang="en-US" dirty="0"/>
              <a:t> </a:t>
            </a:r>
            <a:r>
              <a:rPr lang="en-US" dirty="0" smtClean="0"/>
              <a:t>as Min</a:t>
            </a:r>
          </a:p>
          <a:p>
            <a:r>
              <a:rPr lang="en-US" dirty="0" smtClean="0"/>
              <a:t>Rickey Carter as Derek</a:t>
            </a:r>
          </a:p>
          <a:p>
            <a:r>
              <a:rPr lang="en-US" dirty="0" smtClean="0"/>
              <a:t>Jeff </a:t>
            </a:r>
            <a:r>
              <a:rPr lang="en-US" dirty="0" err="1" smtClean="0"/>
              <a:t>Aryes</a:t>
            </a:r>
            <a:r>
              <a:rPr lang="en-US" dirty="0" smtClean="0"/>
              <a:t> as Baby Bop Continue on Slide 8</a:t>
            </a:r>
          </a:p>
        </p:txBody>
      </p:sp>
    </p:spTree>
    <p:extLst>
      <p:ext uri="{BB962C8B-B14F-4D97-AF65-F5344CB8AC3E}">
        <p14:creationId xmlns:p14="http://schemas.microsoft.com/office/powerpoint/2010/main" val="22952690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Barney cast continued… again</a:t>
            </a:r>
            <a:endParaRPr lang="en-US" dirty="0"/>
          </a:p>
        </p:txBody>
      </p:sp>
      <p:sp>
        <p:nvSpPr>
          <p:cNvPr id="3" name="Content Placeholder 2"/>
          <p:cNvSpPr>
            <a:spLocks noGrp="1"/>
          </p:cNvSpPr>
          <p:nvPr>
            <p:ph idx="1"/>
          </p:nvPr>
        </p:nvSpPr>
        <p:spPr>
          <a:xfrm>
            <a:off x="457200" y="1752600"/>
            <a:ext cx="7620000" cy="5105400"/>
          </a:xfrm>
        </p:spPr>
        <p:txBody>
          <a:bodyPr>
            <a:normAutofit fontScale="92500" lnSpcReduction="20000"/>
          </a:bodyPr>
          <a:lstStyle/>
          <a:p>
            <a:r>
              <a:rPr lang="en-US" dirty="0" smtClean="0"/>
              <a:t>Dean </a:t>
            </a:r>
            <a:r>
              <a:rPr lang="en-US" dirty="0" err="1" smtClean="0"/>
              <a:t>Wedt</a:t>
            </a:r>
            <a:r>
              <a:rPr lang="en-US" dirty="0" smtClean="0"/>
              <a:t> as Barney (1998~)</a:t>
            </a:r>
          </a:p>
          <a:p>
            <a:r>
              <a:rPr lang="en-US" dirty="0" smtClean="0"/>
              <a:t>Angel Velasco as Robert</a:t>
            </a:r>
          </a:p>
          <a:p>
            <a:r>
              <a:rPr lang="en-US" dirty="0" smtClean="0"/>
              <a:t>Gabrielle Michelle </a:t>
            </a:r>
            <a:r>
              <a:rPr lang="en-US" dirty="0" err="1" smtClean="0"/>
              <a:t>Binion</a:t>
            </a:r>
            <a:r>
              <a:rPr lang="en-US" dirty="0" smtClean="0"/>
              <a:t> as Nicole</a:t>
            </a:r>
          </a:p>
          <a:p>
            <a:r>
              <a:rPr lang="en-US" dirty="0" smtClean="0"/>
              <a:t>Jeanne Cairns as Amy</a:t>
            </a:r>
          </a:p>
          <a:p>
            <a:r>
              <a:rPr lang="en-US" dirty="0" smtClean="0"/>
              <a:t>Katherine </a:t>
            </a:r>
            <a:r>
              <a:rPr lang="en-US" dirty="0" err="1" smtClean="0"/>
              <a:t>Pully</a:t>
            </a:r>
            <a:r>
              <a:rPr lang="en-US" dirty="0" smtClean="0"/>
              <a:t> as Beth</a:t>
            </a:r>
          </a:p>
          <a:p>
            <a:r>
              <a:rPr lang="en-US" dirty="0" smtClean="0"/>
              <a:t>Kayla Levels as </a:t>
            </a:r>
            <a:r>
              <a:rPr lang="en-US" dirty="0" err="1" smtClean="0"/>
              <a:t>Whitny</a:t>
            </a:r>
            <a:endParaRPr lang="en-US" dirty="0" smtClean="0"/>
          </a:p>
          <a:p>
            <a:r>
              <a:rPr lang="en-US" dirty="0" err="1" smtClean="0"/>
              <a:t>Makayla</a:t>
            </a:r>
            <a:r>
              <a:rPr lang="en-US" dirty="0" smtClean="0"/>
              <a:t> Crawford as Kami</a:t>
            </a:r>
          </a:p>
          <a:p>
            <a:r>
              <a:rPr lang="en-US" dirty="0" err="1" smtClean="0"/>
              <a:t>Mera</a:t>
            </a:r>
            <a:r>
              <a:rPr lang="en-US" dirty="0" smtClean="0"/>
              <a:t> Baker as </a:t>
            </a:r>
            <a:r>
              <a:rPr lang="en-US" dirty="0" err="1" smtClean="0"/>
              <a:t>Keesha</a:t>
            </a:r>
            <a:endParaRPr lang="en-US" dirty="0" smtClean="0"/>
          </a:p>
          <a:p>
            <a:r>
              <a:rPr lang="en-US" dirty="0" smtClean="0"/>
              <a:t>Monte Black (l)</a:t>
            </a:r>
            <a:r>
              <a:rPr lang="en-US" dirty="0"/>
              <a:t> </a:t>
            </a:r>
            <a:r>
              <a:rPr lang="en-US" dirty="0" smtClean="0"/>
              <a:t>as Curtis</a:t>
            </a:r>
          </a:p>
          <a:p>
            <a:r>
              <a:rPr lang="en-US" dirty="0" smtClean="0"/>
              <a:t>Patty </a:t>
            </a:r>
            <a:r>
              <a:rPr lang="en-US" dirty="0" err="1" smtClean="0"/>
              <a:t>Wirtz</a:t>
            </a:r>
            <a:r>
              <a:rPr lang="en-US" dirty="0" smtClean="0"/>
              <a:t> as BJ’s voice</a:t>
            </a:r>
          </a:p>
          <a:p>
            <a:r>
              <a:rPr lang="en-US" dirty="0" smtClean="0"/>
              <a:t>Sara Hickman as Kristen</a:t>
            </a:r>
          </a:p>
          <a:p>
            <a:r>
              <a:rPr lang="en-US" dirty="0" smtClean="0"/>
              <a:t>Susannah Wetzel as Julie</a:t>
            </a:r>
          </a:p>
          <a:p>
            <a:r>
              <a:rPr lang="en-US" dirty="0" smtClean="0"/>
              <a:t>Zachary </a:t>
            </a:r>
            <a:r>
              <a:rPr lang="en-US" dirty="0" err="1" smtClean="0"/>
              <a:t>Soza</a:t>
            </a:r>
            <a:r>
              <a:rPr lang="en-US" dirty="0" smtClean="0"/>
              <a:t> as Mario</a:t>
            </a:r>
          </a:p>
          <a:p>
            <a:endParaRPr lang="en-US" dirty="0" smtClean="0"/>
          </a:p>
        </p:txBody>
      </p:sp>
    </p:spTree>
    <p:extLst>
      <p:ext uri="{BB962C8B-B14F-4D97-AF65-F5344CB8AC3E}">
        <p14:creationId xmlns:p14="http://schemas.microsoft.com/office/powerpoint/2010/main" val="49841608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171</TotalTime>
  <Words>641</Words>
  <Application>Microsoft Office PowerPoint</Application>
  <PresentationFormat>On-screen Show (4:3)</PresentationFormat>
  <Paragraphs>67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Essential</vt:lpstr>
      <vt:lpstr>Barney</vt:lpstr>
      <vt:lpstr>Who is barney???</vt:lpstr>
      <vt:lpstr>What does barney do?????????????????</vt:lpstr>
      <vt:lpstr>Barney’s history</vt:lpstr>
      <vt:lpstr>BARNEY’S HISTORY Continued…</vt:lpstr>
      <vt:lpstr>Barney’s history cause and effect</vt:lpstr>
      <vt:lpstr>Barney cast</vt:lpstr>
      <vt:lpstr>Barney cast continued…</vt:lpstr>
      <vt:lpstr>Barney cast continued… again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c:title>
  <dc:creator>christian lee</dc:creator>
  <cp:lastModifiedBy>christian lee</cp:lastModifiedBy>
  <cp:revision>10</cp:revision>
  <dcterms:created xsi:type="dcterms:W3CDTF">2014-12-20T23:36:31Z</dcterms:created>
  <dcterms:modified xsi:type="dcterms:W3CDTF">2014-12-21T02:27:43Z</dcterms:modified>
</cp:coreProperties>
</file>